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24" autoAdjust="0"/>
  </p:normalViewPr>
  <p:slideViewPr>
    <p:cSldViewPr snapToGrid="0">
      <p:cViewPr varScale="1">
        <p:scale>
          <a:sx n="80" d="100"/>
          <a:sy n="80" d="100"/>
        </p:scale>
        <p:origin x="58" y="7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8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290CBC-BEC6-4E27-8038-4858E70194E1}" type="datetimeFigureOut">
              <a:rPr lang="en-IN" smtClean="0"/>
              <a:pPr/>
              <a:t>15-06-2026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990F7-947F-48A4-BFDB-F42AAE16CA87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290CBC-BEC6-4E27-8038-4858E70194E1}" type="datetimeFigureOut">
              <a:rPr lang="en-IN" smtClean="0"/>
              <a:pPr/>
              <a:t>15-06-2026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990F7-947F-48A4-BFDB-F42AAE16CA87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785600" y="274639"/>
            <a:ext cx="36576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2800" y="274639"/>
            <a:ext cx="107696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290CBC-BEC6-4E27-8038-4858E70194E1}" type="datetimeFigureOut">
              <a:rPr lang="en-IN" smtClean="0"/>
              <a:pPr/>
              <a:t>15-06-2026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990F7-947F-48A4-BFDB-F42AAE16CA87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290CBC-BEC6-4E27-8038-4858E70194E1}" type="datetimeFigureOut">
              <a:rPr lang="en-IN" smtClean="0"/>
              <a:pPr/>
              <a:t>15-06-2026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990F7-947F-48A4-BFDB-F42AAE16CA87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3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290CBC-BEC6-4E27-8038-4858E70194E1}" type="datetimeFigureOut">
              <a:rPr lang="en-IN" smtClean="0"/>
              <a:pPr/>
              <a:t>15-06-2026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990F7-947F-48A4-BFDB-F42AAE16CA87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2800" y="1600203"/>
            <a:ext cx="7213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29600" y="1600203"/>
            <a:ext cx="7213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290CBC-BEC6-4E27-8038-4858E70194E1}" type="datetimeFigureOut">
              <a:rPr lang="en-IN" smtClean="0"/>
              <a:pPr/>
              <a:t>15-06-2026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990F7-947F-48A4-BFDB-F42AAE16CA87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9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9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290CBC-BEC6-4E27-8038-4858E70194E1}" type="datetimeFigureOut">
              <a:rPr lang="en-IN" smtClean="0"/>
              <a:pPr/>
              <a:t>15-06-2026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990F7-947F-48A4-BFDB-F42AAE16CA87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290CBC-BEC6-4E27-8038-4858E70194E1}" type="datetimeFigureOut">
              <a:rPr lang="en-IN" smtClean="0"/>
              <a:pPr/>
              <a:t>15-06-2026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990F7-947F-48A4-BFDB-F42AAE16CA87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290CBC-BEC6-4E27-8038-4858E70194E1}" type="datetimeFigureOut">
              <a:rPr lang="en-IN" smtClean="0"/>
              <a:pPr/>
              <a:t>15-06-2026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990F7-947F-48A4-BFDB-F42AAE16CA87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2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2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2" y="1435102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290CBC-BEC6-4E27-8038-4858E70194E1}" type="datetimeFigureOut">
              <a:rPr lang="en-IN" smtClean="0"/>
              <a:pPr/>
              <a:t>15-06-2026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990F7-947F-48A4-BFDB-F42AAE16CA87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290CBC-BEC6-4E27-8038-4858E70194E1}" type="datetimeFigureOut">
              <a:rPr lang="en-IN" smtClean="0"/>
              <a:pPr/>
              <a:t>15-06-2026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990F7-947F-48A4-BFDB-F42AAE16CA87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3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290CBC-BEC6-4E27-8038-4858E70194E1}" type="datetimeFigureOut">
              <a:rPr lang="en-IN" smtClean="0"/>
              <a:pPr/>
              <a:t>15-06-2026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3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B990F7-947F-48A4-BFDB-F42AAE16CA87}" type="slidenum">
              <a:rPr lang="en-IN" smtClean="0"/>
              <a:pPr/>
              <a:t>‹#›</a:t>
            </a:fld>
            <a:endParaRPr lang="en-I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Mustaqeem Ahmed</dc:creator>
  <cp:lastModifiedBy>User</cp:lastModifiedBy>
  <cp:revision>9</cp:revision>
  <dcterms:created xsi:type="dcterms:W3CDTF">2021-11-25T03:31:16Z</dcterms:created>
  <dcterms:modified xsi:type="dcterms:W3CDTF">2026-06-15T07:07:00Z</dcterms:modified>
</cp:coreProperties>
</file>